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3995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099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178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179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3167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2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74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963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433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94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887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1BEF0D-F0BB-DE4B-95CE-6DB70DBA9567}" type="datetimeFigureOut">
              <a:rPr lang="en-US" smtClean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26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11858" y="341915"/>
            <a:ext cx="4613081" cy="2050106"/>
          </a:xfrm>
          <a:prstGeom prst="roundRect">
            <a:avLst>
              <a:gd name="adj" fmla="val 8504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err="1" smtClean="0"/>
              <a:t>Garradin</a:t>
            </a:r>
            <a:endParaRPr lang="fr-FR" b="1" dirty="0" smtClean="0"/>
          </a:p>
          <a:p>
            <a:pPr algn="ctr"/>
            <a:r>
              <a:rPr lang="fr-FR" dirty="0" smtClean="0"/>
              <a:t>Gestion des membres</a:t>
            </a:r>
          </a:p>
          <a:p>
            <a:pPr algn="ctr"/>
            <a:r>
              <a:rPr lang="fr-FR" dirty="0" smtClean="0"/>
              <a:t>Comptabilité analytique</a:t>
            </a:r>
          </a:p>
          <a:p>
            <a:pPr algn="ctr"/>
            <a:r>
              <a:rPr lang="fr-FR" dirty="0" smtClean="0"/>
              <a:t>Wiki – Site web de l’association</a:t>
            </a:r>
          </a:p>
          <a:p>
            <a:pPr algn="ctr"/>
            <a:r>
              <a:rPr lang="fr-FR" dirty="0" smtClean="0"/>
              <a:t>Informations par mails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567777" y="341914"/>
            <a:ext cx="4613081" cy="2050106"/>
          </a:xfrm>
          <a:prstGeom prst="roundRect">
            <a:avLst>
              <a:gd name="adj" fmla="val 8504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Cagette.net</a:t>
            </a:r>
          </a:p>
          <a:p>
            <a:pPr algn="ctr"/>
            <a:r>
              <a:rPr lang="fr-FR" dirty="0" smtClean="0"/>
              <a:t>Achats groupés de produits locaux</a:t>
            </a:r>
          </a:p>
          <a:p>
            <a:pPr algn="ctr"/>
            <a:r>
              <a:rPr lang="fr-FR" dirty="0" smtClean="0"/>
              <a:t>Catalogues produits des producteurs</a:t>
            </a:r>
          </a:p>
          <a:p>
            <a:pPr algn="ctr"/>
            <a:r>
              <a:rPr lang="fr-FR" dirty="0" smtClean="0"/>
              <a:t>Paniers des utilisateurs</a:t>
            </a:r>
          </a:p>
          <a:p>
            <a:pPr algn="ctr"/>
            <a:r>
              <a:rPr lang="fr-FR" dirty="0" smtClean="0"/>
              <a:t>Gestion des distributions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111858" y="2712729"/>
            <a:ext cx="4613081" cy="2050106"/>
          </a:xfrm>
          <a:prstGeom prst="roundRect">
            <a:avLst>
              <a:gd name="adj" fmla="val 8504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err="1" smtClean="0"/>
              <a:t>OpenConcerto</a:t>
            </a:r>
            <a:endParaRPr lang="fr-FR" b="1" dirty="0" smtClean="0"/>
          </a:p>
          <a:p>
            <a:pPr algn="ctr"/>
            <a:r>
              <a:rPr lang="fr-FR" dirty="0" smtClean="0"/>
              <a:t>Gestion des stocks</a:t>
            </a:r>
          </a:p>
          <a:p>
            <a:pPr algn="ctr"/>
            <a:r>
              <a:rPr lang="fr-FR" dirty="0" smtClean="0"/>
              <a:t>Gestion de caisse</a:t>
            </a:r>
          </a:p>
          <a:p>
            <a:pPr algn="ctr"/>
            <a:endParaRPr lang="fr-FR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6567777" y="2712729"/>
            <a:ext cx="4613081" cy="2050106"/>
          </a:xfrm>
          <a:prstGeom prst="roundRect">
            <a:avLst>
              <a:gd name="adj" fmla="val 8504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err="1" smtClean="0"/>
              <a:t>Framavox</a:t>
            </a:r>
            <a:r>
              <a:rPr lang="fr-FR" b="1" dirty="0" smtClean="0"/>
              <a:t>, </a:t>
            </a:r>
            <a:r>
              <a:rPr lang="fr-FR" b="1" dirty="0" err="1" smtClean="0"/>
              <a:t>Framapad</a:t>
            </a:r>
            <a:r>
              <a:rPr lang="fr-FR" b="1" dirty="0" smtClean="0"/>
              <a:t> et </a:t>
            </a:r>
            <a:r>
              <a:rPr lang="fr-FR" b="1" dirty="0" err="1" smtClean="0"/>
              <a:t>Framagenda</a:t>
            </a:r>
            <a:endParaRPr lang="fr-FR" b="1" dirty="0" smtClean="0"/>
          </a:p>
          <a:p>
            <a:pPr algn="ctr"/>
            <a:r>
              <a:rPr lang="fr-FR" dirty="0" err="1" smtClean="0"/>
              <a:t>Framavox</a:t>
            </a:r>
            <a:r>
              <a:rPr lang="fr-FR" dirty="0" smtClean="0"/>
              <a:t> : discussions et votes</a:t>
            </a:r>
          </a:p>
          <a:p>
            <a:pPr algn="ctr"/>
            <a:r>
              <a:rPr lang="fr-FR" dirty="0" err="1" smtClean="0"/>
              <a:t>Framapad</a:t>
            </a:r>
            <a:r>
              <a:rPr lang="fr-FR" dirty="0" smtClean="0"/>
              <a:t> : </a:t>
            </a:r>
            <a:r>
              <a:rPr lang="fr-FR" dirty="0" err="1" smtClean="0"/>
              <a:t>ecriture</a:t>
            </a:r>
            <a:r>
              <a:rPr lang="fr-FR" dirty="0" smtClean="0"/>
              <a:t> collective</a:t>
            </a:r>
          </a:p>
          <a:p>
            <a:pPr algn="ctr"/>
            <a:r>
              <a:rPr lang="fr-FR" dirty="0" err="1" smtClean="0"/>
              <a:t>Framagenda</a:t>
            </a:r>
            <a:r>
              <a:rPr lang="fr-FR" dirty="0" smtClean="0"/>
              <a:t> : agenda partagé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567777" y="5083544"/>
            <a:ext cx="4613081" cy="1237749"/>
          </a:xfrm>
          <a:prstGeom prst="roundRect">
            <a:avLst>
              <a:gd name="adj" fmla="val 8504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Facebook</a:t>
            </a:r>
          </a:p>
          <a:p>
            <a:pPr algn="ctr"/>
            <a:r>
              <a:rPr lang="fr-FR" dirty="0" smtClean="0"/>
              <a:t>Communication tous publics</a:t>
            </a:r>
          </a:p>
          <a:p>
            <a:pPr algn="ctr"/>
            <a:endParaRPr lang="fr-FR" dirty="0" smtClean="0"/>
          </a:p>
        </p:txBody>
      </p:sp>
      <p:sp>
        <p:nvSpPr>
          <p:cNvPr id="9" name="Rounded Rectangle 8"/>
          <p:cNvSpPr/>
          <p:nvPr/>
        </p:nvSpPr>
        <p:spPr>
          <a:xfrm>
            <a:off x="576931" y="4328893"/>
            <a:ext cx="4219004" cy="1826542"/>
          </a:xfrm>
          <a:prstGeom prst="roundRect">
            <a:avLst>
              <a:gd name="adj" fmla="val 850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324000" rtlCol="0" anchor="ctr"/>
          <a:lstStyle/>
          <a:p>
            <a:pPr algn="ctr"/>
            <a:r>
              <a:rPr lang="fr-FR" sz="1600" b="1" dirty="0" smtClean="0"/>
              <a:t>Capacités non utilisées car prises en charge par </a:t>
            </a:r>
            <a:r>
              <a:rPr lang="fr-FR" sz="1600" b="1" dirty="0" err="1" smtClean="0"/>
              <a:t>Garradin</a:t>
            </a:r>
            <a:r>
              <a:rPr lang="fr-FR" sz="1600" b="1" dirty="0" smtClean="0"/>
              <a:t> ou Cagette.net</a:t>
            </a:r>
          </a:p>
          <a:p>
            <a:pPr algn="ctr"/>
            <a:r>
              <a:rPr lang="fr-FR" sz="1600" dirty="0" smtClean="0"/>
              <a:t>Gestion des clients et contacts</a:t>
            </a:r>
          </a:p>
          <a:p>
            <a:pPr algn="ctr"/>
            <a:r>
              <a:rPr lang="fr-FR" sz="1600" dirty="0" smtClean="0"/>
              <a:t>Système complet de comptabilité</a:t>
            </a:r>
            <a:endParaRPr lang="fr-FR" sz="1600" dirty="0"/>
          </a:p>
          <a:p>
            <a:pPr algn="ctr"/>
            <a:r>
              <a:rPr lang="fr-FR" sz="1600" dirty="0" smtClean="0"/>
              <a:t>Gestion commerciale – devis, avoirs, commandes, livraisons (partiel)</a:t>
            </a:r>
          </a:p>
          <a:p>
            <a:pPr algn="ctr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187851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034619" y="1457762"/>
            <a:ext cx="7498982" cy="4228552"/>
            <a:chOff x="576931" y="341914"/>
            <a:chExt cx="10603927" cy="5979379"/>
          </a:xfrm>
        </p:grpSpPr>
        <p:sp>
          <p:nvSpPr>
            <p:cNvPr id="4" name="Rounded Rectangle 3"/>
            <p:cNvSpPr/>
            <p:nvPr/>
          </p:nvSpPr>
          <p:spPr>
            <a:xfrm>
              <a:off x="1111858" y="341915"/>
              <a:ext cx="4613081" cy="2050106"/>
            </a:xfrm>
            <a:prstGeom prst="roundRect">
              <a:avLst>
                <a:gd name="adj" fmla="val 8504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err="1" smtClean="0"/>
                <a:t>Garradin</a:t>
              </a:r>
              <a:endParaRPr lang="fr-FR" sz="1400" b="1" dirty="0" smtClean="0"/>
            </a:p>
            <a:p>
              <a:pPr algn="ctr"/>
              <a:r>
                <a:rPr lang="fr-FR" sz="1400" dirty="0" smtClean="0"/>
                <a:t>Gestion des membres</a:t>
              </a:r>
            </a:p>
            <a:p>
              <a:pPr algn="ctr"/>
              <a:r>
                <a:rPr lang="fr-FR" sz="1400" dirty="0" smtClean="0"/>
                <a:t>Comptabilité analytique</a:t>
              </a:r>
            </a:p>
            <a:p>
              <a:pPr algn="ctr"/>
              <a:r>
                <a:rPr lang="fr-FR" sz="1400" dirty="0" smtClean="0"/>
                <a:t>Wiki – Site web de l’association</a:t>
              </a:r>
            </a:p>
            <a:p>
              <a:pPr algn="ctr"/>
              <a:r>
                <a:rPr lang="fr-FR" sz="1400" dirty="0" smtClean="0"/>
                <a:t>Informations par mails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6567777" y="341914"/>
              <a:ext cx="4613081" cy="2050106"/>
            </a:xfrm>
            <a:prstGeom prst="roundRect">
              <a:avLst>
                <a:gd name="adj" fmla="val 8504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/>
                <a:t>Cagette.net</a:t>
              </a:r>
            </a:p>
            <a:p>
              <a:pPr algn="ctr"/>
              <a:r>
                <a:rPr lang="fr-FR" sz="1400" dirty="0" smtClean="0"/>
                <a:t>Achats groupés de produits locaux</a:t>
              </a:r>
            </a:p>
            <a:p>
              <a:pPr algn="ctr"/>
              <a:r>
                <a:rPr lang="fr-FR" sz="1400" dirty="0" smtClean="0"/>
                <a:t>Catalogues produits des producteurs</a:t>
              </a:r>
            </a:p>
            <a:p>
              <a:pPr algn="ctr"/>
              <a:r>
                <a:rPr lang="fr-FR" sz="1400" dirty="0" smtClean="0"/>
                <a:t>Paniers des utilisateurs</a:t>
              </a:r>
            </a:p>
            <a:p>
              <a:pPr algn="ctr"/>
              <a:r>
                <a:rPr lang="fr-FR" sz="1400" dirty="0" smtClean="0"/>
                <a:t>Gestion des distributions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111858" y="2712729"/>
              <a:ext cx="4613081" cy="2050106"/>
            </a:xfrm>
            <a:prstGeom prst="roundRect">
              <a:avLst>
                <a:gd name="adj" fmla="val 8504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err="1" smtClean="0"/>
                <a:t>OpenConcerto</a:t>
              </a:r>
              <a:endParaRPr lang="fr-FR" sz="1400" b="1" dirty="0" smtClean="0"/>
            </a:p>
            <a:p>
              <a:pPr algn="ctr"/>
              <a:r>
                <a:rPr lang="fr-FR" sz="1400" dirty="0" smtClean="0"/>
                <a:t>Gestion des stocks</a:t>
              </a:r>
            </a:p>
            <a:p>
              <a:pPr algn="ctr"/>
              <a:r>
                <a:rPr lang="fr-FR" sz="1400" dirty="0" smtClean="0"/>
                <a:t>Gestion de caisse</a:t>
              </a:r>
            </a:p>
            <a:p>
              <a:pPr algn="ctr"/>
              <a:endParaRPr lang="fr-FR" sz="1400" dirty="0" smtClean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567777" y="2712729"/>
              <a:ext cx="4613081" cy="2050106"/>
            </a:xfrm>
            <a:prstGeom prst="roundRect">
              <a:avLst>
                <a:gd name="adj" fmla="val 8504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err="1" smtClean="0"/>
                <a:t>Framavox</a:t>
              </a:r>
              <a:r>
                <a:rPr lang="fr-FR" sz="1400" b="1" dirty="0" smtClean="0"/>
                <a:t>, </a:t>
              </a:r>
              <a:r>
                <a:rPr lang="fr-FR" sz="1400" b="1" dirty="0" err="1" smtClean="0"/>
                <a:t>Framapad</a:t>
              </a:r>
              <a:r>
                <a:rPr lang="fr-FR" sz="1400" b="1" dirty="0" smtClean="0"/>
                <a:t> et </a:t>
              </a:r>
              <a:r>
                <a:rPr lang="fr-FR" sz="1400" b="1" dirty="0" err="1" smtClean="0"/>
                <a:t>Framagenda</a:t>
              </a:r>
              <a:endParaRPr lang="fr-FR" sz="1400" b="1" dirty="0" smtClean="0"/>
            </a:p>
            <a:p>
              <a:pPr algn="ctr"/>
              <a:r>
                <a:rPr lang="fr-FR" sz="1400" dirty="0" err="1" smtClean="0"/>
                <a:t>Framavox</a:t>
              </a:r>
              <a:r>
                <a:rPr lang="fr-FR" sz="1400" dirty="0" smtClean="0"/>
                <a:t> : discussions et votes</a:t>
              </a:r>
            </a:p>
            <a:p>
              <a:pPr algn="ctr"/>
              <a:r>
                <a:rPr lang="fr-FR" sz="1400" dirty="0" err="1" smtClean="0"/>
                <a:t>Framapad</a:t>
              </a:r>
              <a:r>
                <a:rPr lang="fr-FR" sz="1400" dirty="0" smtClean="0"/>
                <a:t> : </a:t>
              </a:r>
              <a:r>
                <a:rPr lang="fr-FR" sz="1400" dirty="0" err="1" smtClean="0"/>
                <a:t>ecriture</a:t>
              </a:r>
              <a:r>
                <a:rPr lang="fr-FR" sz="1400" dirty="0" smtClean="0"/>
                <a:t> collective</a:t>
              </a:r>
            </a:p>
            <a:p>
              <a:pPr algn="ctr"/>
              <a:r>
                <a:rPr lang="fr-FR" sz="1400" dirty="0" err="1" smtClean="0"/>
                <a:t>Framagenda</a:t>
              </a:r>
              <a:r>
                <a:rPr lang="fr-FR" sz="1400" dirty="0" smtClean="0"/>
                <a:t> : agenda partagé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567777" y="5083544"/>
              <a:ext cx="4613081" cy="1237749"/>
            </a:xfrm>
            <a:prstGeom prst="roundRect">
              <a:avLst>
                <a:gd name="adj" fmla="val 8504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/>
                <a:t>Facebook</a:t>
              </a:r>
            </a:p>
            <a:p>
              <a:pPr algn="ctr"/>
              <a:r>
                <a:rPr lang="fr-FR" sz="1400" dirty="0" smtClean="0"/>
                <a:t>Communication tous publics</a:t>
              </a:r>
            </a:p>
            <a:p>
              <a:pPr algn="ctr"/>
              <a:endParaRPr lang="fr-FR" sz="1400" dirty="0" smtClean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76931" y="4328893"/>
              <a:ext cx="4219004" cy="1826542"/>
            </a:xfrm>
            <a:prstGeom prst="roundRect">
              <a:avLst>
                <a:gd name="adj" fmla="val 8504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tIns="324000" rtlCol="0" anchor="ctr"/>
            <a:lstStyle/>
            <a:p>
              <a:pPr algn="ctr"/>
              <a:r>
                <a:rPr lang="fr-FR" sz="1200" b="1" dirty="0" smtClean="0"/>
                <a:t>Capacités non utilisées car prises en charge par </a:t>
              </a:r>
              <a:r>
                <a:rPr lang="fr-FR" sz="1200" b="1" dirty="0" err="1" smtClean="0"/>
                <a:t>Garradin</a:t>
              </a:r>
              <a:r>
                <a:rPr lang="fr-FR" sz="1200" b="1" dirty="0" smtClean="0"/>
                <a:t> ou Cagette.net</a:t>
              </a:r>
            </a:p>
            <a:p>
              <a:pPr algn="ctr"/>
              <a:r>
                <a:rPr lang="fr-FR" sz="1200" dirty="0" smtClean="0"/>
                <a:t>Gestion des clients et contacts</a:t>
              </a:r>
            </a:p>
            <a:p>
              <a:pPr algn="ctr"/>
              <a:r>
                <a:rPr lang="fr-FR" sz="1200" dirty="0" smtClean="0"/>
                <a:t>Système complet de comptabilité</a:t>
              </a:r>
              <a:endParaRPr lang="fr-FR" sz="1200" dirty="0"/>
            </a:p>
            <a:p>
              <a:pPr algn="ctr"/>
              <a:r>
                <a:rPr lang="fr-FR" sz="1200" dirty="0" smtClean="0"/>
                <a:t>Gestion commerciale – devis, avoirs, commandes, livraisons (partiel)</a:t>
              </a:r>
            </a:p>
            <a:p>
              <a:pPr algn="ctr"/>
              <a:endParaRPr lang="fr-FR" sz="1400" dirty="0" smtClean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46468" y="472932"/>
            <a:ext cx="2597680" cy="138499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Facile à utiliser</a:t>
            </a:r>
          </a:p>
          <a:p>
            <a:r>
              <a:rPr lang="fr-FR" sz="1400" dirty="0" smtClean="0"/>
              <a:t>Partage simple avec tous les groupes de personnes</a:t>
            </a:r>
          </a:p>
          <a:p>
            <a:r>
              <a:rPr lang="fr-FR" sz="1400" dirty="0" smtClean="0"/>
              <a:t>Bon support réactif</a:t>
            </a:r>
          </a:p>
          <a:p>
            <a:r>
              <a:rPr lang="fr-FR" sz="1400" dirty="0" smtClean="0"/>
              <a:t>Flexible, facile à faire évoluer</a:t>
            </a:r>
          </a:p>
          <a:p>
            <a:r>
              <a:rPr lang="fr-FR" sz="1400" dirty="0" smtClean="0"/>
              <a:t>Petit point faible : le mail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8661561" y="379436"/>
            <a:ext cx="3063391" cy="138499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Facile à utiliser</a:t>
            </a:r>
          </a:p>
          <a:p>
            <a:r>
              <a:rPr lang="fr-FR" sz="1400" dirty="0" smtClean="0"/>
              <a:t>Semble efficace pour tous</a:t>
            </a:r>
          </a:p>
          <a:p>
            <a:r>
              <a:rPr lang="fr-FR" sz="1400" dirty="0" smtClean="0"/>
              <a:t>Pas d’ouverture pour évolution pour chaque </a:t>
            </a:r>
            <a:r>
              <a:rPr lang="fr-FR" sz="1400" dirty="0" err="1" smtClean="0"/>
              <a:t>asso</a:t>
            </a:r>
            <a:endParaRPr lang="fr-FR" sz="1400" dirty="0" smtClean="0"/>
          </a:p>
          <a:p>
            <a:r>
              <a:rPr lang="fr-FR" sz="1400" dirty="0" smtClean="0"/>
              <a:t>Semble très bien pour son usage mais pas au-delà 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32042" y="2999113"/>
            <a:ext cx="2612106" cy="160043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Assez </a:t>
            </a:r>
            <a:r>
              <a:rPr lang="fr-FR" sz="1400" dirty="0" err="1" smtClean="0"/>
              <a:t>fouilli</a:t>
            </a:r>
            <a:r>
              <a:rPr lang="fr-FR" sz="1400" dirty="0" smtClean="0"/>
              <a:t> et complexe</a:t>
            </a:r>
          </a:p>
          <a:p>
            <a:r>
              <a:rPr lang="fr-FR" sz="1400" dirty="0" smtClean="0"/>
              <a:t>Partage plus difficile </a:t>
            </a:r>
          </a:p>
          <a:p>
            <a:r>
              <a:rPr lang="fr-FR" sz="1400" dirty="0" smtClean="0"/>
              <a:t>Semble puissant avec beaucoup de fonctionnalités</a:t>
            </a:r>
          </a:p>
          <a:p>
            <a:r>
              <a:rPr lang="fr-FR" sz="1400" dirty="0" smtClean="0"/>
              <a:t>Support limité et rapidement payant</a:t>
            </a:r>
          </a:p>
          <a:p>
            <a:r>
              <a:rPr lang="fr-FR" sz="1400" dirty="0" smtClean="0"/>
              <a:t>Echanges difficiles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40129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990726"/>
            <a:ext cx="9720072" cy="750603"/>
          </a:xfrm>
        </p:spPr>
        <p:txBody>
          <a:bodyPr>
            <a:normAutofit fontScale="90000"/>
          </a:bodyPr>
          <a:lstStyle/>
          <a:p>
            <a:r>
              <a:rPr lang="fr-FR" sz="4400" dirty="0" smtClean="0"/>
              <a:t>Points problématiques connus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2024"/>
            <a:ext cx="9720073" cy="402733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FR" dirty="0" smtClean="0"/>
              <a:t>Gestion et vérification des envois de mails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Gestion des membres dans </a:t>
            </a:r>
            <a:r>
              <a:rPr lang="fr-FR" dirty="0" err="1" smtClean="0"/>
              <a:t>Garradin</a:t>
            </a:r>
            <a:r>
              <a:rPr lang="fr-FR" dirty="0" smtClean="0"/>
              <a:t> / Cagette.net / </a:t>
            </a:r>
            <a:r>
              <a:rPr lang="fr-FR" dirty="0" err="1" smtClean="0"/>
              <a:t>OpenConcerto</a:t>
            </a: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Gestion des commandes Cagette.net / </a:t>
            </a:r>
            <a:r>
              <a:rPr lang="fr-FR" dirty="0" err="1" smtClean="0"/>
              <a:t>OpenConcerto</a:t>
            </a:r>
            <a:endParaRPr lang="fr-F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7981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95</TotalTime>
  <Words>280</Words>
  <Application>Microsoft Office PowerPoint</Application>
  <PresentationFormat>Widescreen</PresentationFormat>
  <Paragraphs>64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Tw Cen MT</vt:lpstr>
      <vt:lpstr>Tw Cen MT Condensed</vt:lpstr>
      <vt:lpstr>Wingdings 3</vt:lpstr>
      <vt:lpstr>Integral</vt:lpstr>
      <vt:lpstr>PowerPoint Presentation</vt:lpstr>
      <vt:lpstr>PowerPoint Presentation</vt:lpstr>
      <vt:lpstr>Points problématiques connus</vt:lpstr>
    </vt:vector>
  </TitlesOfParts>
  <Company>DASSAULT SYSTEMES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VU Duy Minh</dc:creator>
  <cp:lastModifiedBy>VU Duy Minh</cp:lastModifiedBy>
  <cp:revision>13</cp:revision>
  <dcterms:created xsi:type="dcterms:W3CDTF">2020-04-21T18:11:24Z</dcterms:created>
  <dcterms:modified xsi:type="dcterms:W3CDTF">2020-04-22T12:53:02Z</dcterms:modified>
</cp:coreProperties>
</file>